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263" r:id="rId5"/>
    <p:sldId id="388" r:id="rId6"/>
    <p:sldId id="422" r:id="rId7"/>
    <p:sldId id="441" r:id="rId8"/>
    <p:sldId id="440" r:id="rId9"/>
    <p:sldId id="347" r:id="rId10"/>
    <p:sldId id="338" r:id="rId11"/>
    <p:sldId id="357" r:id="rId12"/>
    <p:sldId id="442" r:id="rId13"/>
    <p:sldId id="44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D2739-C015-4F7C-924F-7FEC87F99AB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287F8-1223-48FF-984C-E6F2A38AE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0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87F8-1223-48FF-984C-E6F2A38AEC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87F8-1223-48FF-984C-E6F2A38AEC8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87F8-1223-48FF-984C-E6F2A38AEC8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87F8-1223-48FF-984C-E6F2A38AEC8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87F8-1223-48FF-984C-E6F2A38AEC8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87F8-1223-48FF-984C-E6F2A38AEC8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87F8-1223-48FF-984C-E6F2A38AEC8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87F8-1223-48FF-984C-E6F2A38AEC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87F8-1223-48FF-984C-E6F2A38AEC8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=""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891" y="934816"/>
            <a:ext cx="11028219" cy="1028873"/>
          </a:xfrm>
        </p:spPr>
        <p:txBody>
          <a:bodyPr anchor="b"/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двух типов простых задач: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уменьшение числа на несколько единиц в косвенной форме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увеличение числа на несколько единиц в прямой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форме</a:t>
            </a: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55" y="59765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2</a:t>
            </a: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6017" y="1449199"/>
            <a:ext cx="643308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ли у вас трудности при составлении краткой записи и решении задач?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602415" y="2979205"/>
            <a:ext cx="5937935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ли вам вместе проверять правильность составления краткой записи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4358715" y="4565724"/>
            <a:ext cx="6509435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все </a:t>
            </a:r>
            <a:r>
              <a:rPr lang="ru-RU" sz="2400" b="1" dirty="0"/>
              <a:t>затруднения, которые возникали при составлении краткой записи и 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37473930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622943" y="480099"/>
            <a:ext cx="250074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1625455" y="1382469"/>
            <a:ext cx="8495716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величина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несколько единиц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другая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2946202" y="5399872"/>
            <a:ext cx="6299596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расскажите друг </a:t>
            </a: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другу 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E5A82956-26B2-4EBE-85CF-850532B43364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07" y="3735780"/>
            <a:ext cx="4365812" cy="14489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0884262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558800" y="332612"/>
            <a:ext cx="11118846" cy="5126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 </a:t>
            </a:r>
            <a: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краткую </a:t>
            </a: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запись  и  решите  задачу</a:t>
            </a:r>
            <a: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соревнованиях участвовало 50 девочек. Это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30 больше, чем мальчиков. Сколько мальчиков участвовало на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соревнованиях?</a:t>
            </a:r>
            <a:endParaRPr lang="ru-RU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соревнованиях участвовало 50 девочек, а мальчиков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30 больше. Сколько мальчиков участвовало на соревнованиях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3614763" y="5468471"/>
            <a:ext cx="5006920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запишите 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2547471" y="301128"/>
            <a:ext cx="7097059" cy="418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>
              <a:lnSpc>
                <a:spcPct val="107000"/>
              </a:lnSpc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соревнованиях участвовало 50 девочек. Это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30 больше, чем мальчиков. Сколько мальчиков участвовало на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соревнованиях?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Девочек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50.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30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больше.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Мальчиков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</a:t>
            </a:r>
          </a:p>
          <a:p>
            <a:pPr marL="457200"/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 = 20 (м.)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20 мальчиков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084796" y="4787153"/>
            <a:ext cx="8491071" cy="1990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  <a:endParaRPr 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Какие слова помогли выбрать правильное решение?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2695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2455581" y="195511"/>
            <a:ext cx="7298765" cy="4591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соревнованиях участвовало 50 девочек,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мальчиков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30 больше. Сколько мальчиков участвовало на соревнованиях?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Девочек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Мальчиков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?,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30 больше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Задача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 = 80 (м.)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80 мальчиков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1985680" y="4787153"/>
            <a:ext cx="8492565" cy="1990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Задание:</a:t>
            </a:r>
            <a:endParaRPr 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Какие слова помогли выбрать правильное решение? </a:t>
            </a:r>
          </a:p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значит «на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больше»? </a:t>
            </a:r>
            <a:endParaRPr 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798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835563" y="712278"/>
            <a:ext cx="10791661" cy="280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Задача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Девочек 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50.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30 больше.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Девочек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Мальчиков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                             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Мальчиков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?,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30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 = 20 (м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				50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 = 80 (м.)     </a:t>
            </a:r>
            <a:endParaRPr lang="ru-RU" sz="28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20 мальчиков.                     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80 мальчиков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868D109-F12C-442E-ADA4-71BC43339628}"/>
              </a:ext>
            </a:extLst>
          </p:cNvPr>
          <p:cNvSpPr/>
          <p:nvPr/>
        </p:nvSpPr>
        <p:spPr>
          <a:xfrm>
            <a:off x="3565331" y="5280821"/>
            <a:ext cx="5332124" cy="14161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 краткие записи </a:t>
            </a: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задач 1 и 2.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4FEA4E4-893E-4D84-AB2B-CFCF59E5C5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" y="3881718"/>
            <a:ext cx="2035504" cy="28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608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2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1948297" y="366805"/>
            <a:ext cx="8709851" cy="1080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156964" y="1626164"/>
            <a:ext cx="8292516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несколько единиц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другая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2998763" y="5538700"/>
            <a:ext cx="6768200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себя знание правила.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CD6C9A4-D9F4-4D9B-929F-6774F99F155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16" y="3800285"/>
            <a:ext cx="4365812" cy="14790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1713202" y="367553"/>
            <a:ext cx="8765597" cy="1080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047454" y="2127884"/>
            <a:ext cx="8097092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величина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несколько единиц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другая —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2801470" y="5118139"/>
            <a:ext cx="7677329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друг у друга знание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schemas.microsoft.com/sharepoint/v3"/>
    <ds:schemaRef ds:uri="http://purl.org/dc/terms/"/>
    <ds:schemaRef ds:uri="2547570a-e5f4-4946-a4c3-82580e42479e"/>
    <ds:schemaRef ds:uri="http://www.w3.org/XML/1998/namespace"/>
    <ds:schemaRef ds:uri="http://schemas.microsoft.com/office/2006/documentManagement/types"/>
    <ds:schemaRef ds:uri="http://purl.org/dc/elements/1.1/"/>
    <ds:schemaRef ds:uri="6ee78bd2-4339-4042-adc0-bcc64641998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16589</TotalTime>
  <Words>274</Words>
  <Application>Microsoft Office PowerPoint</Application>
  <PresentationFormat>Произвольный</PresentationFormat>
  <Paragraphs>79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Использование приёма сравнения при решении двух типов простых задач:  на уменьшение числа на несколько единиц в косвенной форме  и на увеличение числа на несколько единиц в прямой форме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267</cp:revision>
  <dcterms:created xsi:type="dcterms:W3CDTF">2022-11-26T19:01:26Z</dcterms:created>
  <dcterms:modified xsi:type="dcterms:W3CDTF">2025-04-21T13:12:54Z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